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34ADC-0487-0046-B6BC-3E5361AF281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9E38-8B1A-8242-B113-E005ACB40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 of Art and Principals of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Austin, Grace, Quinn, and Dion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04141"/>
            <a:ext cx="8229600" cy="92202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White and blue on wall.</a:t>
            </a:r>
            <a:endParaRPr lang="en-US" dirty="0"/>
          </a:p>
        </p:txBody>
      </p:sp>
      <p:pic>
        <p:nvPicPr>
          <p:cNvPr id="4" name="Picture 3" descr="contr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417638"/>
            <a:ext cx="5143500" cy="3094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2447"/>
            <a:ext cx="8229600" cy="113371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 beads</a:t>
            </a:r>
            <a:endParaRPr lang="en-US" dirty="0"/>
          </a:p>
        </p:txBody>
      </p:sp>
      <p:pic>
        <p:nvPicPr>
          <p:cNvPr id="5" name="Picture 4" descr="Photo on 2012-08-22 at 14.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903" y="1220597"/>
            <a:ext cx="4746875" cy="3560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68859"/>
            <a:ext cx="8229600" cy="95730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Austin doing a toe-touch.</a:t>
            </a:r>
            <a:endParaRPr lang="en-US" dirty="0"/>
          </a:p>
        </p:txBody>
      </p:sp>
      <p:pic>
        <p:nvPicPr>
          <p:cNvPr id="4" name="Picture 3" descr="Move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1417638"/>
            <a:ext cx="5143500" cy="2865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33577"/>
            <a:ext cx="8229600" cy="99258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Pattern on Grace’s shirt.</a:t>
            </a:r>
            <a:endParaRPr lang="en-US" dirty="0"/>
          </a:p>
        </p:txBody>
      </p:sp>
      <p:pic>
        <p:nvPicPr>
          <p:cNvPr id="4" name="Picture 3" descr="patt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042" y="1417638"/>
            <a:ext cx="4264758" cy="3010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0089"/>
            <a:ext cx="8229600" cy="111607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Bucket of different shapes and colors.</a:t>
            </a:r>
            <a:endParaRPr lang="en-US" dirty="0"/>
          </a:p>
        </p:txBody>
      </p:sp>
      <p:pic>
        <p:nvPicPr>
          <p:cNvPr id="5" name="Picture 4" descr="Photo on 2012-08-22 at 14.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514" y="1675909"/>
            <a:ext cx="4863269" cy="292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6500"/>
            <a:ext cx="8229600" cy="9396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Wall of picture bricks.</a:t>
            </a:r>
            <a:endParaRPr lang="en-US" dirty="0"/>
          </a:p>
        </p:txBody>
      </p:sp>
      <p:pic>
        <p:nvPicPr>
          <p:cNvPr id="5" name="Picture 4" descr="Photo on 2012-08-22 at 14.49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703" y="1417638"/>
            <a:ext cx="5288324" cy="341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3184"/>
            <a:ext cx="8229600" cy="942979"/>
          </a:xfrm>
        </p:spPr>
        <p:txBody>
          <a:bodyPr/>
          <a:lstStyle/>
          <a:p>
            <a:r>
              <a:rPr lang="en-US" dirty="0" smtClean="0"/>
              <a:t>Line out in the parking lot.</a:t>
            </a:r>
            <a:endParaRPr lang="en-US" dirty="0"/>
          </a:p>
        </p:txBody>
      </p:sp>
      <p:pic>
        <p:nvPicPr>
          <p:cNvPr id="4" name="Picture 3" descr="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428" y="1417638"/>
            <a:ext cx="2731274" cy="3133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15936"/>
            <a:ext cx="8229600" cy="101022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Stop sign.</a:t>
            </a:r>
            <a:endParaRPr lang="en-US" dirty="0"/>
          </a:p>
        </p:txBody>
      </p:sp>
      <p:pic>
        <p:nvPicPr>
          <p:cNvPr id="5" name="Picture 4" descr="Shap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614" y="1417638"/>
            <a:ext cx="4107771" cy="3245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39424"/>
            <a:ext cx="8229600" cy="88673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Boxes in dugout.</a:t>
            </a:r>
            <a:endParaRPr lang="en-US" dirty="0"/>
          </a:p>
        </p:txBody>
      </p:sp>
      <p:pic>
        <p:nvPicPr>
          <p:cNvPr id="4" name="Picture 3" descr="Fo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729" y="1417639"/>
            <a:ext cx="4106814" cy="3239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92347"/>
            <a:ext cx="8229600" cy="83381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Bright sign on the back of the tractor.</a:t>
            </a:r>
            <a:endParaRPr lang="en-US" dirty="0"/>
          </a:p>
        </p:txBody>
      </p:sp>
      <p:pic>
        <p:nvPicPr>
          <p:cNvPr id="4" name="Picture 3" descr="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271" y="1417639"/>
            <a:ext cx="4071712" cy="306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2448"/>
            <a:ext cx="8229600" cy="113371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Light to dark</a:t>
            </a:r>
            <a:endParaRPr lang="en-US" dirty="0"/>
          </a:p>
        </p:txBody>
      </p:sp>
      <p:pic>
        <p:nvPicPr>
          <p:cNvPr id="4" name="Picture 3" descr="Photo on 2012-08-22 at 14.55 #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1417638"/>
            <a:ext cx="8128000" cy="289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51218"/>
            <a:ext cx="8229600" cy="97494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Bulletin board in hallway.</a:t>
            </a:r>
            <a:endParaRPr lang="en-US" dirty="0"/>
          </a:p>
        </p:txBody>
      </p:sp>
      <p:pic>
        <p:nvPicPr>
          <p:cNvPr id="5" name="Picture 4" descr="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276" y="1740227"/>
            <a:ext cx="5143500" cy="277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98295"/>
            <a:ext cx="8229600" cy="102786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Cabinet.</a:t>
            </a:r>
            <a:endParaRPr lang="en-US" dirty="0"/>
          </a:p>
        </p:txBody>
      </p:sp>
      <p:pic>
        <p:nvPicPr>
          <p:cNvPr id="6" name="Picture 5" descr="Photo on 2012-08-22 at 14.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563" y="1417638"/>
            <a:ext cx="4751728" cy="2663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33677"/>
            <a:ext cx="8229600" cy="129248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Austin balancing the pencil.</a:t>
            </a:r>
            <a:endParaRPr lang="en-US" dirty="0"/>
          </a:p>
        </p:txBody>
      </p:sp>
      <p:pic>
        <p:nvPicPr>
          <p:cNvPr id="4" name="Picture 3" descr="Photo on 2012-08-22 at 14.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718" y="1417638"/>
            <a:ext cx="4293184" cy="2869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2455</TotalTime>
  <Words>100</Words>
  <Application>Microsoft Macintosh PowerPoint</Application>
  <PresentationFormat>On-screen Show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Elements of Art and Principals of Design</vt:lpstr>
      <vt:lpstr>Line</vt:lpstr>
      <vt:lpstr>Shape</vt:lpstr>
      <vt:lpstr>Form</vt:lpstr>
      <vt:lpstr>Color</vt:lpstr>
      <vt:lpstr>Value</vt:lpstr>
      <vt:lpstr>Texture</vt:lpstr>
      <vt:lpstr>Space</vt:lpstr>
      <vt:lpstr>Balance</vt:lpstr>
      <vt:lpstr>Contrast</vt:lpstr>
      <vt:lpstr>Emphasis</vt:lpstr>
      <vt:lpstr>Movement</vt:lpstr>
      <vt:lpstr>Pattern</vt:lpstr>
      <vt:lpstr>Rhythm</vt:lpstr>
      <vt:lpstr>Unity</vt:lpstr>
    </vt:vector>
  </TitlesOfParts>
  <Company>Van Meter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Art and Principals of Design</dc:title>
  <dc:creator>Grace Seiler</dc:creator>
  <cp:lastModifiedBy>Van Meter CSD</cp:lastModifiedBy>
  <cp:revision>1</cp:revision>
  <dcterms:created xsi:type="dcterms:W3CDTF">2012-08-29T20:11:46Z</dcterms:created>
  <dcterms:modified xsi:type="dcterms:W3CDTF">2012-08-30T14:07:26Z</dcterms:modified>
</cp:coreProperties>
</file>